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7313C-39C2-4850-9527-531583351062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D55FD-6E5A-4F33-8877-8BC0B5FCEF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7313C-39C2-4850-9527-531583351062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D55FD-6E5A-4F33-8877-8BC0B5FCEF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7313C-39C2-4850-9527-531583351062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D55FD-6E5A-4F33-8877-8BC0B5FCEF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7313C-39C2-4850-9527-531583351062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D55FD-6E5A-4F33-8877-8BC0B5FCEF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7313C-39C2-4850-9527-531583351062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D55FD-6E5A-4F33-8877-8BC0B5FCEF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7313C-39C2-4850-9527-531583351062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D55FD-6E5A-4F33-8877-8BC0B5FCEF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7313C-39C2-4850-9527-531583351062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D55FD-6E5A-4F33-8877-8BC0B5FCEF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7313C-39C2-4850-9527-531583351062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D55FD-6E5A-4F33-8877-8BC0B5FCEF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7313C-39C2-4850-9527-531583351062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D55FD-6E5A-4F33-8877-8BC0B5FCEF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7313C-39C2-4850-9527-531583351062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D55FD-6E5A-4F33-8877-8BC0B5FCEF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7313C-39C2-4850-9527-531583351062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D55FD-6E5A-4F33-8877-8BC0B5FCEF9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3E7313C-39C2-4850-9527-531583351062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84D55FD-6E5A-4F33-8877-8BC0B5FCEF9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Литературные места 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717032"/>
            <a:ext cx="6552728" cy="1752600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/>
              <a:t>                                       Выполнила:</a:t>
            </a:r>
          </a:p>
          <a:p>
            <a:pPr algn="r"/>
            <a:r>
              <a:rPr lang="ru-RU" sz="1800" dirty="0" smtClean="0"/>
              <a:t>                                   Ученица 8 «Б» класса </a:t>
            </a:r>
          </a:p>
          <a:p>
            <a:pPr algn="r"/>
            <a:r>
              <a:rPr lang="ru-RU" sz="1800" dirty="0" smtClean="0"/>
              <a:t>                                       МОУ КС школы № 1 </a:t>
            </a:r>
          </a:p>
          <a:p>
            <a:pPr algn="r"/>
            <a:r>
              <a:rPr lang="ru-RU" sz="1800" dirty="0" smtClean="0"/>
              <a:t>                                            Белякова Марина</a:t>
            </a:r>
            <a:endParaRPr lang="ru-RU" sz="1800" dirty="0"/>
          </a:p>
        </p:txBody>
      </p:sp>
      <p:pic>
        <p:nvPicPr>
          <p:cNvPr id="1026" name="Picture 2" descr="дом музей тютче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5002383" cy="3269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183880" cy="1051560"/>
          </a:xfrm>
        </p:spPr>
        <p:txBody>
          <a:bodyPr/>
          <a:lstStyle/>
          <a:p>
            <a:r>
              <a:rPr lang="ru-RU" dirty="0" smtClean="0"/>
              <a:t>Пятигорск. М.Ю. Лермонтов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1484784"/>
            <a:ext cx="3931920" cy="43891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Мой</a:t>
            </a:r>
            <a:r>
              <a:rPr lang="ru-RU" dirty="0" smtClean="0"/>
              <a:t> </a:t>
            </a:r>
            <a:r>
              <a:rPr lang="ru-RU" sz="2000" dirty="0" smtClean="0"/>
              <a:t>Пятигорск, в веках воспетый,</a:t>
            </a:r>
          </a:p>
          <a:p>
            <a:r>
              <a:rPr lang="ru-RU" sz="2000" dirty="0" smtClean="0"/>
              <a:t>В огранке солнечной алмаз,</a:t>
            </a:r>
          </a:p>
          <a:p>
            <a:r>
              <a:rPr lang="ru-RU" sz="2000" dirty="0" smtClean="0"/>
              <a:t>Ты- вдохновение поэтов,</a:t>
            </a:r>
          </a:p>
          <a:p>
            <a:r>
              <a:rPr lang="ru-RU" sz="2000" dirty="0" smtClean="0"/>
              <a:t>Всегда чарующий Кавказ.</a:t>
            </a:r>
          </a:p>
          <a:p>
            <a:r>
              <a:rPr lang="ru-RU" sz="2000" dirty="0" smtClean="0"/>
              <a:t> </a:t>
            </a:r>
            <a:r>
              <a:rPr lang="ru-RU" sz="2000" dirty="0" smtClean="0"/>
              <a:t>Автор: Римма </a:t>
            </a:r>
            <a:r>
              <a:rPr lang="ru-RU" sz="2000" dirty="0" smtClean="0"/>
              <a:t>Кравченко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Содержимое 4" descr="пятигорск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340768"/>
            <a:ext cx="3761992" cy="2808312"/>
          </a:xfrm>
        </p:spPr>
      </p:pic>
      <p:sp>
        <p:nvSpPr>
          <p:cNvPr id="6" name="TextBox 5"/>
          <p:cNvSpPr txBox="1"/>
          <p:nvPr/>
        </p:nvSpPr>
        <p:spPr>
          <a:xfrm>
            <a:off x="4427984" y="436510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Город </a:t>
            </a:r>
            <a:r>
              <a:rPr lang="ru-RU" dirty="0"/>
              <a:t>курорт в Ставрополье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83880" cy="936104"/>
          </a:xfrm>
        </p:spPr>
        <p:txBody>
          <a:bodyPr/>
          <a:lstStyle/>
          <a:p>
            <a:pPr algn="ctr"/>
            <a:r>
              <a:rPr lang="ru-RU" dirty="0" smtClean="0"/>
              <a:t>Болдино. А.С. Пушкин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393192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Будь </a:t>
            </a:r>
            <a:r>
              <a:rPr lang="ru-RU" sz="2000" dirty="0" smtClean="0"/>
              <a:t>проклят тот </a:t>
            </a:r>
            <a:r>
              <a:rPr lang="ru-RU" sz="2000" dirty="0" smtClean="0"/>
              <a:t>час, когда </a:t>
            </a:r>
            <a:r>
              <a:rPr lang="ru-RU" sz="2000" dirty="0" smtClean="0"/>
              <a:t>я решился расстаться с вами, чтобы ехать</a:t>
            </a:r>
            <a:br>
              <a:rPr lang="ru-RU" sz="2000" dirty="0" smtClean="0"/>
            </a:br>
            <a:r>
              <a:rPr lang="ru-RU" sz="2000" dirty="0" smtClean="0"/>
              <a:t>в эту чудную страну грязи, чумы и пожаров, - потому что другого мы здесь не видим.</a:t>
            </a:r>
            <a:br>
              <a:rPr lang="ru-RU" sz="2000" dirty="0" smtClean="0"/>
            </a:br>
            <a:r>
              <a:rPr lang="ru-RU" sz="2000" dirty="0" smtClean="0"/>
              <a:t>А.С. Пушкин - Н.Н. Гончаровой.</a:t>
            </a:r>
            <a:endParaRPr lang="ru-RU" sz="2000" dirty="0"/>
          </a:p>
        </p:txBody>
      </p:sp>
      <p:pic>
        <p:nvPicPr>
          <p:cNvPr id="5" name="Содержимое 4" descr="болдино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484784"/>
            <a:ext cx="4292724" cy="330236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0"/>
            <a:ext cx="8183880" cy="1051560"/>
          </a:xfrm>
        </p:spPr>
        <p:txBody>
          <a:bodyPr/>
          <a:lstStyle/>
          <a:p>
            <a:pPr algn="ctr"/>
            <a:r>
              <a:rPr lang="ru-RU" dirty="0" err="1" smtClean="0"/>
              <a:t>Переделкино</a:t>
            </a:r>
            <a:r>
              <a:rPr lang="ru-RU" dirty="0" smtClean="0"/>
              <a:t>. Пастернак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1484784"/>
            <a:ext cx="3931920" cy="4389120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Переделкино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Меняют люди адреса,</a:t>
            </a:r>
            <a:br>
              <a:rPr lang="ru-RU" dirty="0" smtClean="0"/>
            </a:br>
            <a:r>
              <a:rPr lang="ru-RU" dirty="0" smtClean="0"/>
              <a:t>Переезжают, расстаются,</a:t>
            </a:r>
            <a:br>
              <a:rPr lang="ru-RU" dirty="0" smtClean="0"/>
            </a:br>
            <a:r>
              <a:rPr lang="ru-RU" dirty="0" smtClean="0"/>
              <a:t>Но лишь осенние леса</a:t>
            </a:r>
            <a:br>
              <a:rPr lang="ru-RU" dirty="0" smtClean="0"/>
            </a:br>
            <a:r>
              <a:rPr lang="ru-RU" dirty="0" smtClean="0"/>
              <a:t>На белом свете остаются.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Останется не разговор</a:t>
            </a:r>
            <a:br>
              <a:rPr lang="ru-RU" dirty="0" smtClean="0"/>
            </a:br>
            <a:r>
              <a:rPr lang="ru-RU" dirty="0" smtClean="0"/>
              <a:t>И не обиды — по привычке,</a:t>
            </a:r>
            <a:br>
              <a:rPr lang="ru-RU" dirty="0" smtClean="0"/>
            </a:br>
            <a:r>
              <a:rPr lang="ru-RU" dirty="0" smtClean="0"/>
              <a:t>А поля сжатого простор,</a:t>
            </a:r>
            <a:br>
              <a:rPr lang="ru-RU" dirty="0" smtClean="0"/>
            </a:br>
            <a:r>
              <a:rPr lang="ru-RU" dirty="0" smtClean="0"/>
              <a:t>Дорога лесом к электричке.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Меж дач пустых она вела,—</a:t>
            </a:r>
            <a:br>
              <a:rPr lang="ru-RU" dirty="0" smtClean="0"/>
            </a:br>
            <a:r>
              <a:rPr lang="ru-RU" dirty="0" smtClean="0"/>
              <a:t>Достатка, славы, привилегий,</a:t>
            </a:r>
            <a:br>
              <a:rPr lang="ru-RU" dirty="0" smtClean="0"/>
            </a:br>
            <a:r>
              <a:rPr lang="ru-RU" dirty="0" smtClean="0"/>
              <a:t>Телега нас обогнала,</a:t>
            </a:r>
            <a:br>
              <a:rPr lang="ru-RU" dirty="0" smtClean="0"/>
            </a:br>
            <a:r>
              <a:rPr lang="ru-RU" dirty="0" smtClean="0"/>
              <a:t>И ехал парень на телеге.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Останется — наверняка —</a:t>
            </a:r>
            <a:br>
              <a:rPr lang="ru-RU" dirty="0" smtClean="0"/>
            </a:br>
            <a:r>
              <a:rPr lang="ru-RU" dirty="0" smtClean="0"/>
              <a:t>В тумане белая река,</a:t>
            </a:r>
            <a:br>
              <a:rPr lang="ru-RU" dirty="0" smtClean="0"/>
            </a:br>
            <a:r>
              <a:rPr lang="ru-RU" dirty="0" smtClean="0"/>
              <a:t>Туман ее обворожил,</a:t>
            </a:r>
            <a:br>
              <a:rPr lang="ru-RU" dirty="0" smtClean="0"/>
            </a:br>
            <a:r>
              <a:rPr lang="ru-RU" dirty="0" smtClean="0"/>
              <a:t>Костром на берегу украсил,</a:t>
            </a:r>
            <a:br>
              <a:rPr lang="ru-RU" dirty="0" smtClean="0"/>
            </a:br>
            <a:r>
              <a:rPr lang="ru-RU" dirty="0" smtClean="0"/>
              <a:t>На воду бакен положил —</a:t>
            </a:r>
            <a:br>
              <a:rPr lang="ru-RU" dirty="0" smtClean="0"/>
            </a:br>
            <a:r>
              <a:rPr lang="ru-RU" dirty="0" smtClean="0"/>
              <a:t>Движение обезопасил.</a:t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r>
              <a:rPr lang="ru-RU" b="1" dirty="0" smtClean="0"/>
              <a:t>Геннадий </a:t>
            </a:r>
            <a:r>
              <a:rPr lang="ru-RU" b="1" dirty="0" err="1" smtClean="0"/>
              <a:t>Шпаликов</a:t>
            </a: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переделкино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635896" y="1556792"/>
            <a:ext cx="4680520" cy="349292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20880" cy="1036712"/>
          </a:xfrm>
        </p:spPr>
        <p:txBody>
          <a:bodyPr/>
          <a:lstStyle/>
          <a:p>
            <a:r>
              <a:rPr lang="ru-RU" dirty="0" smtClean="0"/>
              <a:t>Дом музей Пастернака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3263265"/>
          <a:ext cx="6096000" cy="331470"/>
        </p:xfrm>
        <a:graphic>
          <a:graphicData uri="http://schemas.openxmlformats.org/drawingml/2006/table">
            <a:tbl>
              <a:tblPr/>
              <a:tblGrid>
                <a:gridCol w="1539394"/>
                <a:gridCol w="4556606"/>
              </a:tblGrid>
              <a:tr h="2762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097" name="Picture 1" descr="Геннадий Шпаликов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</p:spPr>
      </p:pic>
      <p:pic>
        <p:nvPicPr>
          <p:cNvPr id="6" name="Рисунок 5" descr="музе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484784"/>
            <a:ext cx="3528392" cy="2989058"/>
          </a:xfrm>
          <a:prstGeom prst="rect">
            <a:avLst/>
          </a:prstGeom>
        </p:spPr>
      </p:pic>
      <p:pic>
        <p:nvPicPr>
          <p:cNvPr id="7" name="Рисунок 6" descr="музей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484784"/>
            <a:ext cx="4059625" cy="2520280"/>
          </a:xfrm>
          <a:prstGeom prst="rect">
            <a:avLst/>
          </a:prstGeom>
        </p:spPr>
      </p:pic>
      <p:pic>
        <p:nvPicPr>
          <p:cNvPr id="8" name="Рисунок 7" descr="музей пастерна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4077072"/>
            <a:ext cx="3192936" cy="23976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36904" cy="763528"/>
          </a:xfrm>
        </p:spPr>
        <p:txBody>
          <a:bodyPr/>
          <a:lstStyle/>
          <a:p>
            <a:pPr algn="ctr"/>
            <a:r>
              <a:rPr lang="ru-RU" dirty="0" smtClean="0"/>
              <a:t>Орел. Н.С. Лесков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772816"/>
            <a:ext cx="3931920" cy="43891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Орёл – старинный русский город</a:t>
            </a:r>
          </a:p>
          <a:p>
            <a:r>
              <a:rPr lang="ru-RU" dirty="0" smtClean="0"/>
              <a:t>На перекрёстке дней, дорог.</a:t>
            </a:r>
          </a:p>
          <a:p>
            <a:r>
              <a:rPr lang="ru-RU" dirty="0" smtClean="0"/>
              <a:t>Познал он всё: и смерть, и голод,</a:t>
            </a:r>
          </a:p>
          <a:p>
            <a:r>
              <a:rPr lang="ru-RU" dirty="0" smtClean="0"/>
              <a:t>Был от разрухи недалёк.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Вот век семнадцатый, татары...</a:t>
            </a:r>
          </a:p>
          <a:p>
            <a:r>
              <a:rPr lang="ru-RU" dirty="0" smtClean="0"/>
              <a:t>Напрасно спешилась орда.</a:t>
            </a:r>
          </a:p>
          <a:p>
            <a:r>
              <a:rPr lang="ru-RU" dirty="0" smtClean="0"/>
              <a:t>Что стоит город без товара?</a:t>
            </a:r>
          </a:p>
          <a:p>
            <a:r>
              <a:rPr lang="ru-RU" dirty="0" smtClean="0"/>
              <a:t>Орёл отдать? Да никогда!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автор: Александр Евгеньевич </a:t>
            </a:r>
            <a:r>
              <a:rPr lang="ru-RU" dirty="0" err="1" smtClean="0"/>
              <a:t>Гаврюшкин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орел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700808"/>
            <a:ext cx="4049972" cy="273630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Дом-музей Лескова в Орле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autotravel.ru/phalbum/90241/1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816424" cy="2862318"/>
          </a:xfrm>
          <a:prstGeom prst="rect">
            <a:avLst/>
          </a:prstGeom>
          <a:noFill/>
        </p:spPr>
      </p:pic>
      <p:pic>
        <p:nvPicPr>
          <p:cNvPr id="20484" name="Picture 4" descr="http://to-world-travel.ru/img/2015/042605/31552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852936"/>
            <a:ext cx="4680520" cy="33290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40</TotalTime>
  <Words>112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Литературные места России</vt:lpstr>
      <vt:lpstr>Пятигорск. М.Ю. Лермонтов</vt:lpstr>
      <vt:lpstr>Болдино. А.С. Пушкин</vt:lpstr>
      <vt:lpstr>Переделкино. Пастернак</vt:lpstr>
      <vt:lpstr>Дом музей Пастернака</vt:lpstr>
      <vt:lpstr>Орел. Н.С. Лесков</vt:lpstr>
      <vt:lpstr>Дом-музей Лескова в Орле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Литературные места России</dc:title>
  <dc:creator>komp</dc:creator>
  <cp:lastModifiedBy>komp</cp:lastModifiedBy>
  <cp:revision>5</cp:revision>
  <dcterms:created xsi:type="dcterms:W3CDTF">2017-02-14T19:05:24Z</dcterms:created>
  <dcterms:modified xsi:type="dcterms:W3CDTF">2017-02-14T19:46:21Z</dcterms:modified>
</cp:coreProperties>
</file>