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ds03.infourok.ru/uploads/ex/120e/00029695-0fe66396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324544" y="332656"/>
            <a:ext cx="9468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                    Презентация по   </a:t>
            </a:r>
          </a:p>
          <a:p>
            <a:r>
              <a:rPr lang="ru-RU" sz="6600" dirty="0" smtClean="0">
                <a:latin typeface="Monotype Corsiva" pitchFamily="66" charset="0"/>
              </a:rPr>
              <a:t>                  литературе о </a:t>
            </a:r>
          </a:p>
          <a:p>
            <a:r>
              <a:rPr lang="ru-RU" sz="6600" dirty="0" smtClean="0">
                <a:latin typeface="Monotype Corsiva" pitchFamily="66" charset="0"/>
              </a:rPr>
              <a:t>        русских поэтах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653136"/>
            <a:ext cx="36006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Выполнила: </a:t>
            </a:r>
            <a:r>
              <a:rPr lang="ru-RU" dirty="0" smtClean="0"/>
              <a:t>ученица 8 «Б» класса</a:t>
            </a:r>
          </a:p>
          <a:p>
            <a:r>
              <a:rPr lang="ru-RU" sz="2400" dirty="0" smtClean="0">
                <a:latin typeface="Monotype Corsiva" pitchFamily="66" charset="0"/>
              </a:rPr>
              <a:t>                      Козырева Диана</a:t>
            </a:r>
          </a:p>
          <a:p>
            <a:r>
              <a:rPr lang="ru-RU" b="1" i="1" u="sng" dirty="0" smtClean="0"/>
              <a:t>Проверила: </a:t>
            </a:r>
            <a:r>
              <a:rPr lang="ru-RU" dirty="0" smtClean="0"/>
              <a:t>учитель литературы</a:t>
            </a:r>
          </a:p>
          <a:p>
            <a:r>
              <a:rPr lang="ru-RU" sz="2400" dirty="0" smtClean="0">
                <a:latin typeface="Monotype Corsiva" pitchFamily="66" charset="0"/>
              </a:rPr>
              <a:t>                           </a:t>
            </a:r>
            <a:r>
              <a:rPr lang="ru-RU" sz="2400" dirty="0" err="1" smtClean="0">
                <a:latin typeface="Monotype Corsiva" pitchFamily="66" charset="0"/>
              </a:rPr>
              <a:t>Унжина</a:t>
            </a:r>
            <a:r>
              <a:rPr lang="ru-RU" sz="2400" dirty="0" smtClean="0">
                <a:latin typeface="Monotype Corsiva" pitchFamily="66" charset="0"/>
              </a:rPr>
              <a:t> Н.П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datai/pedagogika/Domashnee-zadanie/0018-001-Kak-reshat-problemu-kontrolja-i-otsenki-domashnego-zadanija.png"/>
          <p:cNvPicPr>
            <a:picLocks noChangeAspect="1" noChangeArrowheads="1"/>
          </p:cNvPicPr>
          <p:nvPr/>
        </p:nvPicPr>
        <p:blipFill>
          <a:blip r:embed="rId2" cstate="print"/>
          <a:srcRect r="10690" b="-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188640"/>
            <a:ext cx="4030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Агния </a:t>
            </a:r>
            <a:r>
              <a:rPr lang="ru-RU" sz="6000" dirty="0" err="1" smtClean="0">
                <a:latin typeface="Monotype Corsiva" pitchFamily="66" charset="0"/>
              </a:rPr>
              <a:t>Барто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39959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«Скворцы прилетели»</a:t>
            </a:r>
          </a:p>
          <a:p>
            <a:r>
              <a:rPr lang="ru-RU" sz="2400" dirty="0" smtClean="0"/>
              <a:t>Ждет гостей высокий клен —</a:t>
            </a:r>
            <a:br>
              <a:rPr lang="ru-RU" sz="2400" dirty="0" smtClean="0"/>
            </a:br>
            <a:r>
              <a:rPr lang="ru-RU" sz="2400" dirty="0" smtClean="0"/>
              <a:t>Дом на ветке укреплен.</a:t>
            </a:r>
          </a:p>
          <a:p>
            <a:r>
              <a:rPr lang="ru-RU" sz="2400" dirty="0" smtClean="0"/>
              <a:t>Краской выкрашена крыша,</a:t>
            </a:r>
            <a:br>
              <a:rPr lang="ru-RU" sz="2400" dirty="0" smtClean="0"/>
            </a:br>
            <a:r>
              <a:rPr lang="ru-RU" sz="2400" dirty="0" smtClean="0"/>
              <a:t>Есть крылечко для певцов…</a:t>
            </a:r>
            <a:br>
              <a:rPr lang="ru-RU" sz="2400" dirty="0" smtClean="0"/>
            </a:br>
            <a:r>
              <a:rPr lang="ru-RU" sz="2400" dirty="0" smtClean="0"/>
              <a:t>В синем небе щебет слышен</a:t>
            </a:r>
            <a:br>
              <a:rPr lang="ru-RU" sz="2400" dirty="0" smtClean="0"/>
            </a:br>
            <a:r>
              <a:rPr lang="ru-RU" sz="2400" dirty="0" smtClean="0"/>
              <a:t>К нам летит семья скворцов.</a:t>
            </a:r>
          </a:p>
          <a:p>
            <a:r>
              <a:rPr lang="ru-RU" sz="2400" dirty="0" smtClean="0"/>
              <a:t>Мы сегодня встали рано,</a:t>
            </a:r>
            <a:br>
              <a:rPr lang="ru-RU" sz="2400" dirty="0" smtClean="0"/>
            </a:br>
            <a:r>
              <a:rPr lang="ru-RU" sz="2400" dirty="0" smtClean="0"/>
              <a:t>Ждали птиц еще вчера.</a:t>
            </a:r>
            <a:br>
              <a:rPr lang="ru-RU" sz="2400" dirty="0" smtClean="0"/>
            </a:br>
            <a:r>
              <a:rPr lang="ru-RU" sz="2400" dirty="0" smtClean="0"/>
              <a:t>Ходит по двору охрана,</a:t>
            </a:r>
            <a:br>
              <a:rPr lang="ru-RU" sz="2400" dirty="0" smtClean="0"/>
            </a:br>
            <a:r>
              <a:rPr lang="ru-RU" sz="2400" dirty="0" smtClean="0"/>
              <a:t>Гонит кошек со двора.</a:t>
            </a:r>
          </a:p>
          <a:p>
            <a:endParaRPr lang="ru-RU" dirty="0"/>
          </a:p>
        </p:txBody>
      </p:sp>
      <p:pic>
        <p:nvPicPr>
          <p:cNvPr id="5122" name="Picture 2" descr="http://art-notes.ru/wp-content/uploads/2015/02/Fyodor_Vasilyev.jpg"/>
          <p:cNvPicPr>
            <a:picLocks noChangeAspect="1" noChangeArrowheads="1"/>
          </p:cNvPicPr>
          <p:nvPr/>
        </p:nvPicPr>
        <p:blipFill>
          <a:blip r:embed="rId3" cstate="print"/>
          <a:srcRect l="5443" r="3387"/>
          <a:stretch>
            <a:fillRect/>
          </a:stretch>
        </p:blipFill>
        <p:spPr bwMode="auto">
          <a:xfrm>
            <a:off x="3923928" y="1484784"/>
            <a:ext cx="4824536" cy="352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900igr.net/datai/pedagogika/Domashnee-zadanie/0018-001-Kak-reshat-problemu-kontrolja-i-otsenki-domashnego-zadanija.png"/>
          <p:cNvPicPr>
            <a:picLocks noChangeAspect="1" noChangeArrowheads="1"/>
          </p:cNvPicPr>
          <p:nvPr/>
        </p:nvPicPr>
        <p:blipFill>
          <a:blip r:embed="rId2" cstate="print"/>
          <a:srcRect r="10690" b="-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4733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Александр Блок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478496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«Осенняя воля»</a:t>
            </a:r>
          </a:p>
          <a:p>
            <a:r>
              <a:rPr lang="ru-RU" sz="2400" dirty="0" smtClean="0"/>
              <a:t>Выхожу я в путь, открытый взорам,</a:t>
            </a:r>
            <a:br>
              <a:rPr lang="ru-RU" sz="2400" dirty="0" smtClean="0"/>
            </a:br>
            <a:r>
              <a:rPr lang="ru-RU" sz="2400" dirty="0" smtClean="0"/>
              <a:t>Ветер гнет упругие кусты,</a:t>
            </a:r>
            <a:br>
              <a:rPr lang="ru-RU" sz="2400" dirty="0" smtClean="0"/>
            </a:br>
            <a:r>
              <a:rPr lang="ru-RU" sz="2400" dirty="0" smtClean="0"/>
              <a:t>Битый камень лег по косогорам,</a:t>
            </a:r>
            <a:br>
              <a:rPr lang="ru-RU" sz="2400" dirty="0" smtClean="0"/>
            </a:br>
            <a:r>
              <a:rPr lang="ru-RU" sz="2400" dirty="0" smtClean="0"/>
              <a:t>Желтой глины скудные пласты.</a:t>
            </a:r>
            <a:br>
              <a:rPr lang="ru-RU" sz="2400" dirty="0" smtClean="0"/>
            </a:br>
            <a:r>
              <a:rPr lang="ru-RU" sz="2400" dirty="0" smtClean="0"/>
              <a:t>Разгулялась осень в мокрых долах,</a:t>
            </a:r>
            <a:br>
              <a:rPr lang="ru-RU" sz="2400" dirty="0" smtClean="0"/>
            </a:br>
            <a:r>
              <a:rPr lang="ru-RU" sz="2400" dirty="0" smtClean="0"/>
              <a:t>Обнажила кладбища земли,</a:t>
            </a:r>
            <a:br>
              <a:rPr lang="ru-RU" sz="2400" dirty="0" smtClean="0"/>
            </a:br>
            <a:r>
              <a:rPr lang="ru-RU" sz="2400" dirty="0" smtClean="0"/>
              <a:t>Но густых рябин в проезжих селах</a:t>
            </a:r>
            <a:br>
              <a:rPr lang="ru-RU" sz="2400" dirty="0" smtClean="0"/>
            </a:br>
            <a:r>
              <a:rPr lang="ru-RU" sz="2400" dirty="0" smtClean="0"/>
              <a:t>Красный цвет зареет издали?.</a:t>
            </a:r>
            <a:br>
              <a:rPr lang="ru-RU" sz="2400" dirty="0" smtClean="0"/>
            </a:br>
            <a:r>
              <a:rPr lang="ru-RU" sz="2400" dirty="0" smtClean="0"/>
              <a:t>Вот оно, мое веселье, пляшет</a:t>
            </a:r>
            <a:br>
              <a:rPr lang="ru-RU" sz="2400" dirty="0" smtClean="0"/>
            </a:br>
            <a:r>
              <a:rPr lang="ru-RU" sz="2400" dirty="0" smtClean="0"/>
              <a:t>И звенит, звенит, в кустах пропав!</a:t>
            </a:r>
            <a:br>
              <a:rPr lang="ru-RU" sz="2400" dirty="0" smtClean="0"/>
            </a:br>
            <a:r>
              <a:rPr lang="ru-RU" sz="2400" dirty="0" smtClean="0"/>
              <a:t>И вдали, вдали призывно машет</a:t>
            </a:r>
            <a:br>
              <a:rPr lang="ru-RU" sz="2400" dirty="0" smtClean="0"/>
            </a:br>
            <a:r>
              <a:rPr lang="ru-RU" sz="2400" dirty="0" smtClean="0"/>
              <a:t>Твой узорный, твой цветной рукав.</a:t>
            </a:r>
          </a:p>
          <a:p>
            <a:endParaRPr lang="ru-RU" sz="2400" dirty="0"/>
          </a:p>
        </p:txBody>
      </p:sp>
      <p:pic>
        <p:nvPicPr>
          <p:cNvPr id="4098" name="Picture 2" descr="http://art-on-web.ru/imgs/s/r/sredi_doliny_rovnyya_1000_800.jpg"/>
          <p:cNvPicPr>
            <a:picLocks noChangeAspect="1" noChangeArrowheads="1"/>
          </p:cNvPicPr>
          <p:nvPr/>
        </p:nvPicPr>
        <p:blipFill>
          <a:blip r:embed="rId3" cstate="print"/>
          <a:srcRect l="4768" t="1474" r="8447" b="2716"/>
          <a:stretch>
            <a:fillRect/>
          </a:stretch>
        </p:blipFill>
        <p:spPr bwMode="auto">
          <a:xfrm>
            <a:off x="4506685" y="1916832"/>
            <a:ext cx="463731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900igr.net/datai/pedagogika/Domashnee-zadanie/0018-001-Kak-reshat-problemu-kontrolja-i-otsenki-domashnego-zadanija.png"/>
          <p:cNvPicPr>
            <a:picLocks noChangeAspect="1" noChangeArrowheads="1"/>
          </p:cNvPicPr>
          <p:nvPr/>
        </p:nvPicPr>
        <p:blipFill>
          <a:blip r:embed="rId2" cstate="print"/>
          <a:srcRect r="10690" b="-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0"/>
            <a:ext cx="4296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Сергей Есенин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39239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«Пороша»</a:t>
            </a:r>
          </a:p>
          <a:p>
            <a:r>
              <a:rPr lang="ru-RU" sz="2400" dirty="0" smtClean="0"/>
              <a:t>Еду. Тихо. Слышны звоны</a:t>
            </a:r>
            <a:br>
              <a:rPr lang="ru-RU" sz="2400" dirty="0" smtClean="0"/>
            </a:br>
            <a:r>
              <a:rPr lang="ru-RU" sz="2400" dirty="0" smtClean="0"/>
              <a:t>Под копытом на снегу.</a:t>
            </a:r>
            <a:br>
              <a:rPr lang="ru-RU" sz="2400" dirty="0" smtClean="0"/>
            </a:br>
            <a:r>
              <a:rPr lang="ru-RU" sz="2400" dirty="0" smtClean="0"/>
              <a:t>Только серые вороны</a:t>
            </a:r>
            <a:br>
              <a:rPr lang="ru-RU" sz="2400" dirty="0" smtClean="0"/>
            </a:br>
            <a:r>
              <a:rPr lang="ru-RU" sz="2400" dirty="0" smtClean="0"/>
              <a:t>Расшумелись на лугу.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Заколдован невидимкой,</a:t>
            </a:r>
            <a:br>
              <a:rPr lang="ru-RU" sz="2400" dirty="0" smtClean="0"/>
            </a:br>
            <a:r>
              <a:rPr lang="ru-RU" sz="2400" dirty="0" smtClean="0"/>
              <a:t>Дремлет лес под сказку сна.</a:t>
            </a:r>
            <a:br>
              <a:rPr lang="ru-RU" sz="2400" dirty="0" smtClean="0"/>
            </a:br>
            <a:r>
              <a:rPr lang="ru-RU" sz="2400" dirty="0" smtClean="0"/>
              <a:t>Словно белою косынкой</a:t>
            </a:r>
            <a:br>
              <a:rPr lang="ru-RU" sz="2400" dirty="0" smtClean="0"/>
            </a:br>
            <a:r>
              <a:rPr lang="ru-RU" sz="2400" dirty="0" err="1" smtClean="0"/>
              <a:t>Повязалася</a:t>
            </a:r>
            <a:r>
              <a:rPr lang="ru-RU" sz="2400" dirty="0" smtClean="0"/>
              <a:t> сосна.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Понагнулась</a:t>
            </a:r>
            <a:r>
              <a:rPr lang="ru-RU" sz="2400" dirty="0" smtClean="0"/>
              <a:t>, как старушка,</a:t>
            </a:r>
            <a:br>
              <a:rPr lang="ru-RU" sz="2400" dirty="0" smtClean="0"/>
            </a:br>
            <a:r>
              <a:rPr lang="ru-RU" sz="2400" dirty="0" err="1" smtClean="0"/>
              <a:t>Оперлася</a:t>
            </a:r>
            <a:r>
              <a:rPr lang="ru-RU" sz="2400" dirty="0" smtClean="0"/>
              <a:t> на клюку,</a:t>
            </a:r>
            <a:br>
              <a:rPr lang="ru-RU" sz="2400" dirty="0" smtClean="0"/>
            </a:br>
            <a:r>
              <a:rPr lang="ru-RU" sz="2400" dirty="0" smtClean="0"/>
              <a:t>А под самою макушкой</a:t>
            </a:r>
            <a:br>
              <a:rPr lang="ru-RU" sz="2400" dirty="0" smtClean="0"/>
            </a:br>
            <a:r>
              <a:rPr lang="ru-RU" sz="2400" dirty="0" smtClean="0"/>
              <a:t>Долбит дятел на суку.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  <p:sp>
        <p:nvSpPr>
          <p:cNvPr id="3074" name="AutoShape 2" descr="https://im3-tub-ru.yandex.net/i?id=06ec5c06fd6f6c16ab63e194205ffd28&amp;n=33&amp;h=215&amp;w=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im3-tub-ru.yandex.net/i?id=06ec5c06fd6f6c16ab63e194205ffd28&amp;n=33&amp;h=215&amp;w=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://2.bp.blogspot.com/-pdxKe9DXobY/VNU4ZekQrOI/AAAAAAAEM4s/6IKmQhx9384/s1600/Julius%2BSergius%2Bvon%2BKlever%2BTutt&amp;quot;Art%40%2B(55).jpg"/>
          <p:cNvPicPr>
            <a:picLocks noChangeAspect="1" noChangeArrowheads="1"/>
          </p:cNvPicPr>
          <p:nvPr/>
        </p:nvPicPr>
        <p:blipFill>
          <a:blip r:embed="rId3" cstate="print"/>
          <a:srcRect l="3264" t="1449" r="10795" b="5797"/>
          <a:stretch>
            <a:fillRect/>
          </a:stretch>
        </p:blipFill>
        <p:spPr bwMode="auto">
          <a:xfrm>
            <a:off x="3851920" y="1124744"/>
            <a:ext cx="497755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900igr.net/datai/pedagogika/Domashnee-zadanie/0018-001-Kak-reshat-problemu-kontrolja-i-otsenki-domashnego-zadanija.png"/>
          <p:cNvPicPr>
            <a:picLocks noChangeAspect="1" noChangeArrowheads="1"/>
          </p:cNvPicPr>
          <p:nvPr/>
        </p:nvPicPr>
        <p:blipFill>
          <a:blip r:embed="rId2" cstate="print"/>
          <a:srcRect r="10690" b="-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260648"/>
            <a:ext cx="4070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Иван Крылов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42839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«Дуб и трость»</a:t>
            </a:r>
          </a:p>
          <a:p>
            <a:r>
              <a:rPr lang="ru-RU" sz="2000" dirty="0" smtClean="0"/>
              <a:t>С Тростинкой Дуб однажды в речь вошел. "Поистине, роптать ты вправе на природу,- Сказал он,- воробей, и тот тебе тяжел. Чуть легкий ветерок подернет рябью воду, Ты зашатаешься, начнешь слабеть, И так нагнешься сиротливо, Что жалко на тебя смотреть. Меж тем как, наравне с Кавказом, горделиво, Не только солнца я препятствую лучам, Но, </a:t>
            </a:r>
            <a:r>
              <a:rPr lang="ru-RU" sz="2000" dirty="0" err="1" smtClean="0"/>
              <a:t>посмеваяся</a:t>
            </a:r>
            <a:r>
              <a:rPr lang="ru-RU" sz="2000" dirty="0" smtClean="0"/>
              <a:t> и вихрям и грозам, Стою и тверд и прям, Как будто б огражден ненарушимым миром: Тебе все бурей - мне все кажется зефиром.</a:t>
            </a:r>
          </a:p>
          <a:p>
            <a:endParaRPr lang="ru-RU" dirty="0"/>
          </a:p>
        </p:txBody>
      </p:sp>
      <p:pic>
        <p:nvPicPr>
          <p:cNvPr id="2050" name="Picture 2" descr="http://fotodushi.ru/wp-content/uploads/2015/08/makovskiy-pod-zelenymi-vetvy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4788024" cy="367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900igr.net/datai/pedagogika/Domashnee-zadanie/0018-001-Kak-reshat-problemu-kontrolja-i-otsenki-domashnego-zadanija.png"/>
          <p:cNvPicPr>
            <a:picLocks noChangeAspect="1" noChangeArrowheads="1"/>
          </p:cNvPicPr>
          <p:nvPr/>
        </p:nvPicPr>
        <p:blipFill>
          <a:blip r:embed="rId2" cstate="print"/>
          <a:srcRect r="10690" b="-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0"/>
            <a:ext cx="5000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Маршак Самуил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36724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«О том, как хороша природа» </a:t>
            </a:r>
          </a:p>
          <a:p>
            <a:r>
              <a:rPr lang="ru-RU" sz="2000" dirty="0" smtClean="0"/>
              <a:t>О том, как хороша природа, </a:t>
            </a:r>
          </a:p>
          <a:p>
            <a:r>
              <a:rPr lang="ru-RU" sz="2000" dirty="0" smtClean="0"/>
              <a:t>Не часто говорит народ </a:t>
            </a:r>
          </a:p>
          <a:p>
            <a:r>
              <a:rPr lang="ru-RU" sz="2000" dirty="0" smtClean="0"/>
              <a:t>Под этой синью небосвода, </a:t>
            </a:r>
          </a:p>
          <a:p>
            <a:r>
              <a:rPr lang="ru-RU" sz="2000" dirty="0" smtClean="0"/>
              <a:t>Над этой бледной синью вод. </a:t>
            </a:r>
          </a:p>
          <a:p>
            <a:endParaRPr lang="ru-RU" sz="2000" dirty="0" smtClean="0"/>
          </a:p>
          <a:p>
            <a:r>
              <a:rPr lang="ru-RU" sz="2000" dirty="0" smtClean="0"/>
              <a:t>Не о закате, не о зыби, </a:t>
            </a:r>
          </a:p>
          <a:p>
            <a:r>
              <a:rPr lang="ru-RU" sz="2000" dirty="0" smtClean="0"/>
              <a:t>Что серебрится вдалеке,- </a:t>
            </a:r>
          </a:p>
          <a:p>
            <a:r>
              <a:rPr lang="ru-RU" sz="2000" dirty="0" smtClean="0"/>
              <a:t>Народ беседует о рыбе, </a:t>
            </a:r>
          </a:p>
          <a:p>
            <a:r>
              <a:rPr lang="ru-RU" sz="2000" dirty="0" smtClean="0"/>
              <a:t>О сплаве леса по реке. </a:t>
            </a:r>
          </a:p>
          <a:p>
            <a:endParaRPr lang="ru-RU" sz="2000" dirty="0" smtClean="0"/>
          </a:p>
          <a:p>
            <a:r>
              <a:rPr lang="ru-RU" sz="2000" dirty="0" smtClean="0"/>
              <a:t>Но, глядя с берега крутого </a:t>
            </a:r>
          </a:p>
          <a:p>
            <a:r>
              <a:rPr lang="ru-RU" sz="2000" dirty="0" smtClean="0"/>
              <a:t>На розовеющую гладь, </a:t>
            </a:r>
          </a:p>
          <a:p>
            <a:r>
              <a:rPr lang="ru-RU" sz="2000" dirty="0" smtClean="0"/>
              <a:t>Порой одно он скажет слово, </a:t>
            </a:r>
          </a:p>
          <a:p>
            <a:r>
              <a:rPr lang="ru-RU" sz="2000" dirty="0" smtClean="0"/>
              <a:t>И это слово - "Благодать!".</a:t>
            </a:r>
            <a:endParaRPr lang="ru-RU" sz="2000" dirty="0"/>
          </a:p>
        </p:txBody>
      </p:sp>
      <p:sp>
        <p:nvSpPr>
          <p:cNvPr id="1026" name="AutoShape 2" descr="http://www.passionforum.ru/upload/180/u18068/062/f12ff7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0-tub-ru.yandex.net/i?id=900a55e12701a38a371f2a80de6feace&amp;n=33&amp;h=215&amp;w=4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0-tub-ru.yandex.net/i?id=900a55e12701a38a371f2a80de6feace&amp;n=33&amp;h=215&amp;w=4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://postergrad.ru/izobrazhenie/1727/shishkin/peizazh.jpg"/>
          <p:cNvPicPr>
            <a:picLocks noChangeAspect="1" noChangeArrowheads="1"/>
          </p:cNvPicPr>
          <p:nvPr/>
        </p:nvPicPr>
        <p:blipFill>
          <a:blip r:embed="rId3" cstate="print"/>
          <a:srcRect l="6833" r="6611" b="-1852"/>
          <a:stretch>
            <a:fillRect/>
          </a:stretch>
        </p:blipFill>
        <p:spPr bwMode="auto">
          <a:xfrm>
            <a:off x="3347864" y="1484784"/>
            <a:ext cx="547260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://cs630225.vk.me/v630225003/258ef/diiHOac0f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cs630225.vk.me/v630225003/258ef/diiHOac0f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://cs630225.vk.me/v630225003/258ef/diiHOac0f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cs630225.vk.me/v630225003/258ef/diiHOac0f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://cs630225.vk.me/v630225003/25915/cJ0zRKWUq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cs630225.vk.me/v630225003/258ef/diiHOac0f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1844824"/>
            <a:ext cx="51940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Спасибо </a:t>
            </a:r>
          </a:p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за внимание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2017-02-14T18:08:22Z</dcterms:modified>
</cp:coreProperties>
</file>