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A8053-249F-4539-B694-BCB4CCFC5994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18FD5-311F-4FD7-B17D-E25A1E55F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«Поэты»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Выполнил: Кудряшов </a:t>
            </a:r>
            <a:r>
              <a:rPr lang="ru-RU" dirty="0" smtClean="0"/>
              <a:t>Сергей и Лебедев Вадим.</a:t>
            </a:r>
            <a:endParaRPr lang="ru-RU" dirty="0" smtClean="0"/>
          </a:p>
          <a:p>
            <a:r>
              <a:rPr lang="ru-RU" dirty="0" smtClean="0"/>
              <a:t>                           Проверила: </a:t>
            </a:r>
            <a:r>
              <a:rPr lang="ru-RU" dirty="0" err="1" smtClean="0"/>
              <a:t>Унжина</a:t>
            </a:r>
            <a:r>
              <a:rPr lang="ru-RU" dirty="0" smtClean="0"/>
              <a:t> Н.П.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682719_738085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000240"/>
            <a:ext cx="3786214" cy="3929090"/>
          </a:xfrm>
        </p:spPr>
      </p:pic>
      <p:pic>
        <p:nvPicPr>
          <p:cNvPr id="6" name="Содержимое 5" descr="ill17_thum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3929066"/>
            <a:ext cx="3286148" cy="207170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А.С.Пушкин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428736"/>
            <a:ext cx="31432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Подруга дней моих суровых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Голубка дряхлая моя!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Одна в глуши лесов сосновых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Давно, давно ты ждешь меня.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Ты под окном своей светлицы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Горюешь, будто на часах,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медлят поминутно спицы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В твоих наморщенных руках.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Глядишь в забытые вороты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На черный отдаленный путь;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Тоска, предчувствия, заботы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Теснят твою всечасно грудь…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То чудится тебе…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e619b1c7f1e6cb9376deaff6827275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3500462" cy="4357718"/>
          </a:xfrm>
        </p:spPr>
      </p:pic>
      <p:pic>
        <p:nvPicPr>
          <p:cNvPr id="6" name="Содержимое 5" descr="33518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3286124"/>
            <a:ext cx="3472605" cy="271464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Н.В.Гоголь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428737"/>
            <a:ext cx="3500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Мой голос для тебя и ласковый и томный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Тревожит </a:t>
            </a:r>
            <a:r>
              <a:rPr lang="ru-RU" sz="1200" dirty="0" smtClean="0"/>
              <a:t>позднее </a:t>
            </a:r>
            <a:r>
              <a:rPr lang="ru-RU" sz="1200" dirty="0"/>
              <a:t>молчанье ночи темной.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Близ ложа моего печальная свеча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Горит; мои стихи, сливаясь и журча,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Текут ручьи любви; текут, полны тобою.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Во тьме твои глаза блистают предо мною,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Мне улыбаются - и звуки слышу я: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Мой друг, мой нежный друг... люблю... твоя... твоя!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3571900" cy="4500594"/>
          </a:xfrm>
        </p:spPr>
      </p:pic>
      <p:pic>
        <p:nvPicPr>
          <p:cNvPr id="6" name="Содержимое 5" descr="0000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3714752"/>
            <a:ext cx="3631945" cy="229234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И.А.Бунин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571612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Зачем пленяет старая могила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Блаженными мечтами о былом?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Зачем зеленым клонится челом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Та ива, что могилу осенила,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Так горестно, так нежно и светло,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Как будто все, что было и прошло,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Уже познало радость воскресенья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И в лоне всепрощения, забвенья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Небесными цветами поросло?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5dcff30957b524b83dae770eb70220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9371" y="1481138"/>
            <a:ext cx="3634258" cy="4448192"/>
          </a:xfrm>
        </p:spPr>
      </p:pic>
      <p:pic>
        <p:nvPicPr>
          <p:cNvPr id="6" name="Содержимое 5" descr="i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3857628"/>
            <a:ext cx="3429024" cy="200026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А.А.Ахматова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500175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я иду, где ничего не надо,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Где самый милый спутник — только тень,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веет ветер из глухого сада,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под ногой могильная ступень.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14489"/>
            <a:ext cx="3643338" cy="4214842"/>
          </a:xfrm>
        </p:spPr>
      </p:pic>
      <p:pic>
        <p:nvPicPr>
          <p:cNvPr id="6" name="Содержимое 5" descr="i (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3571876"/>
            <a:ext cx="3286148" cy="228601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С.А.Есенин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643050"/>
            <a:ext cx="3571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Вечером синим, вечером лунным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Был я когда-то красивым и юным.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Неудержимо, неповторимо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Все </a:t>
            </a:r>
            <a:r>
              <a:rPr lang="ru-RU" sz="1600" dirty="0" smtClean="0"/>
              <a:t>пролетело… далече.... </a:t>
            </a:r>
            <a:r>
              <a:rPr lang="ru-RU" sz="1600" dirty="0"/>
              <a:t>мимо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>Сердце остыло, и выцвели очи..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Синее счастье! Лунные ночи!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286412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sz="9600" dirty="0" smtClean="0"/>
              <a:t>Конец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61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на тему: «Поэты»</vt:lpstr>
      <vt:lpstr>               А.С.Пушкин</vt:lpstr>
      <vt:lpstr>                Н.В.Гоголь</vt:lpstr>
      <vt:lpstr>                 И.А.Бунин</vt:lpstr>
      <vt:lpstr>               А.А.Ахматова</vt:lpstr>
      <vt:lpstr>               С.А.Есенин</vt:lpstr>
      <vt:lpstr>              Конец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«Поэты»</dc:title>
  <dc:creator>Сережа</dc:creator>
  <cp:lastModifiedBy>Сережа</cp:lastModifiedBy>
  <cp:revision>7</cp:revision>
  <dcterms:created xsi:type="dcterms:W3CDTF">2017-02-12T13:56:55Z</dcterms:created>
  <dcterms:modified xsi:type="dcterms:W3CDTF">2017-02-12T15:03:16Z</dcterms:modified>
</cp:coreProperties>
</file>