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VEpxOVx5Ves/U7haHCS-oWI/AAAAAAAACiE/YxIP1cnrgk4/s1600/shutterstock_1215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420888"/>
            <a:ext cx="78654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ndara" pitchFamily="34" charset="0"/>
                <a:cs typeface="Arial" pitchFamily="34" charset="0"/>
              </a:rPr>
              <a:t>Стихотворения поэтов</a:t>
            </a:r>
            <a:endParaRPr lang="ru-RU" sz="5400" b="1" cap="all" spc="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4509120"/>
            <a:ext cx="2567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Ученица 8 «Б»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Безручкина Алина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Проверила: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Унжина</a:t>
            </a:r>
            <a:r>
              <a:rPr lang="ru-RU" dirty="0" smtClean="0">
                <a:solidFill>
                  <a:schemeClr val="bg1"/>
                </a:solidFill>
              </a:rPr>
              <a:t> Н.П.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6488668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2017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www.wikireading.ru/img/306207_63_i_09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://erirus.zzz.com.ua/mdcilamuca/pic39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243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Пушкин А.С.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4342" name="Picture 6" descr="http://map.gcbs-buzuluk.ru/images/%D0%98%D0%9B%D0%9B%D0%AE%D0%A1%D0%A2%D0%A0%D0%90%D0%A6%D0%98%D0%98/%D0%A3%D0%BB%D0%B8%D1%86%D1%8B/pushkin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2532521" cy="293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6016" y="836713"/>
            <a:ext cx="396044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Унылая пора! Очей очарованье!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Приятна мне твоя прощальная краса —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Люблю я пышное природы увяданье,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багрец и в золото одетые леса,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их сенях ветра шум и свежее дыханье,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 мглой волнистою покрыты небеса,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 редкий солнца луч, и первые морозы,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 отдаленные седой зимы угрозы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76672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Осень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344" name="AutoShape 8" descr="http://img12.nnm.me/5/1/c/1/d/b616f5617177b1571ea6335d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http://img12.nnm.me/5/1/c/1/d/b616f5617177b1571ea6335d8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2664296" cy="334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364088" y="6021288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К. </a:t>
            </a:r>
            <a:r>
              <a:rPr lang="ru-RU" sz="2000" dirty="0" err="1" smtClean="0">
                <a:latin typeface="Monotype Corsiva" pitchFamily="66" charset="0"/>
              </a:rPr>
              <a:t>Крыжитский</a:t>
            </a:r>
            <a:r>
              <a:rPr lang="ru-RU" sz="2000" dirty="0" smtClean="0">
                <a:latin typeface="Monotype Corsiva" pitchFamily="66" charset="0"/>
              </a:rPr>
              <a:t> «Осень»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rirus.zzz.com.ua/mdcilamuca/pic39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Лермонтов М.Ю.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http://ivfilarmonia.ru/wp-content/uploads/24.11.2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2549440" cy="3281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солнце зимнее прекрасно,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Когда, бродя меж серых туч,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белые снега напрасно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Оно кидает слабый луч!..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точно, дева молодая,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Твой образ предо мной блестит;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взор твой, счастье обещая,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Мою ли душу оживит?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4868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Солнце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5364" name="Picture 4" descr="http://img-fotki.yandex.ru/get/6504/146620994.347/0_982e5_e3e885c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12976"/>
            <a:ext cx="32003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8064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Людмила Бродская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rirus.zzz.com.ua/mdcilamuca/pic39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20688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Есенин С.А.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http://funlib.ru/cimg/2014/102313/57396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2880320" cy="3101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908720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Так грустно на земле,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Как будто бы в квартире,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которой год не мыли, не мели.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Какую-то хреновину в сем мире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Большевики нарочно завели.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Из книг мелькает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лермонтовский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парус,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 в голове паршивый сэр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Керзон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«Мне скучно, бес!»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«Что делать, Фауст?»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Таков предел вам, значит, положен.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332656"/>
            <a:ext cx="18790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Заря Востока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(отрывок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16388" name="Picture 4" descr="http://www.hot-stone.ru/images/gallery/912e8216a51be540b7c128892ff31c0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64506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Григорий Иващенко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rirus.zzz.com.ua/mdcilamuca/pic39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332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Марина Цветаева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7410" name="Picture 2" descr="Марина Цвета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2376264" cy="3292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92696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Август - астры,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Август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звезды,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Август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грозди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Винограда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 рябины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Ржавой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август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Полновесным, благосклонным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Яблоком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своим имперским,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дитя, играешь, август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Как ладонью, гладишь сердце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своим имперским: Август!- Сердце! Месяц поздних поцелуев,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Поздних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роз и молний поздних!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ивней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звездных - Август!- Месяц Ливней звездных!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332656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Август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7412" name="Picture 4" descr="http://artpo.ru/img/52000/52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31411" y="4221088"/>
            <a:ext cx="34995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20072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Сергей Минаев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rirus.zzz.com.ua/mdcilamuca/pic39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6206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слышу иволги всегда печальный голос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лета пышного приветствую ущерб,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колосу прижатый тесно колос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змеиным свистом срезывает серп.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стройных жниц короткие подолы,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флаги в праздник, по ветру летят.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 звон бубенчиков веселых,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Сквозь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пыльные ресницы долгий взгляд.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ласки жду я, не любовной лести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предчувствии неотвратимой тьмы,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 взглянуть на рай, где вместе Блаженны и невинны были 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486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***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Анна Ахмат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2520279" cy="3448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Анна Ахматов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8436" name="Picture 4" descr="http://artcyclopedia.ru/img/big/00122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2016224" cy="267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948264" y="6165304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Monotype Corsiva" pitchFamily="66" charset="0"/>
              </a:rPr>
              <a:t>Иссак</a:t>
            </a:r>
            <a:r>
              <a:rPr lang="ru-RU" dirty="0" smtClean="0">
                <a:latin typeface="Monotype Corsiva" pitchFamily="66" charset="0"/>
              </a:rPr>
              <a:t> Бродский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10d038d52a6473fe358cdcaefc51c30a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221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2017-02-11T13:08:00Z</dcterms:modified>
</cp:coreProperties>
</file>