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73128-0774-4B93-B3D5-CD8368982FCF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27E5F-6E14-4477-BBF8-54551AF9C7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044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27E5F-6E14-4477-BBF8-54551AF9C7D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8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15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10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5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7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82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44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4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3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39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5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06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76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ученица 8 «Б» класса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Телепегина</a:t>
            </a:r>
            <a:r>
              <a:rPr lang="ru-RU" dirty="0" smtClean="0">
                <a:solidFill>
                  <a:schemeClr val="tx1"/>
                </a:solidFill>
              </a:rPr>
              <a:t> Анжелика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8662" y="764704"/>
            <a:ext cx="78488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на тему: «Русские поэты»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98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434"/>
            <a:ext cx="9144000" cy="707243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4437112"/>
            <a:ext cx="4197152" cy="648072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И.Левитан</a:t>
            </a:r>
            <a:r>
              <a:rPr lang="ru-RU" sz="2000" dirty="0" smtClean="0"/>
              <a:t> «Золотая осень»</a:t>
            </a:r>
            <a:endParaRPr lang="ru-RU" sz="20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62" y="1600357"/>
            <a:ext cx="4551748" cy="3052779"/>
          </a:xfrm>
        </p:spPr>
      </p:pic>
      <p:sp>
        <p:nvSpPr>
          <p:cNvPr id="6" name="Прямоугольник 5"/>
          <p:cNvSpPr/>
          <p:nvPr/>
        </p:nvSpPr>
        <p:spPr>
          <a:xfrm>
            <a:off x="827582" y="260648"/>
            <a:ext cx="684076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Александр Сергеевич Пушкин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596166"/>
            <a:ext cx="32403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Когда для смертного умолкнет шумный день</a:t>
            </a:r>
            <a:r>
              <a:rPr lang="ru-RU" sz="2800" b="1" dirty="0" smtClean="0"/>
              <a:t>,</a:t>
            </a:r>
          </a:p>
          <a:p>
            <a:r>
              <a:rPr lang="ru-RU" sz="2800" b="1" dirty="0" smtClean="0"/>
              <a:t> </a:t>
            </a:r>
            <a:r>
              <a:rPr lang="ru-RU" sz="2800" b="1" dirty="0"/>
              <a:t>И на немые стогны града Полупрозрачная наляжет ночи тень И сон, дневных трудов награда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7550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5661248"/>
            <a:ext cx="4546848" cy="432048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И.И.Шишкин</a:t>
            </a:r>
            <a:r>
              <a:rPr lang="ru-RU" sz="2400" dirty="0" smtClean="0"/>
              <a:t> «Утро в сосновом лесу»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220" y="1700808"/>
            <a:ext cx="4066259" cy="3659633"/>
          </a:xfrm>
        </p:spPr>
      </p:pic>
      <p:sp>
        <p:nvSpPr>
          <p:cNvPr id="6" name="Прямоугольник 5"/>
          <p:cNvSpPr/>
          <p:nvPr/>
        </p:nvSpPr>
        <p:spPr>
          <a:xfrm>
            <a:off x="1115616" y="548680"/>
            <a:ext cx="7114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Антон Павлович Чехов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276872"/>
            <a:ext cx="54543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Последнее прости</a:t>
            </a:r>
          </a:p>
          <a:p>
            <a:r>
              <a:rPr lang="ru-RU" sz="2400" b="1" dirty="0" smtClean="0"/>
              <a:t>Как </a:t>
            </a:r>
            <a:r>
              <a:rPr lang="ru-RU" sz="2400" b="1" dirty="0"/>
              <a:t>дым мечтательной сигары,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Носилась ты в моих мечтах,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Неся с собой любви удары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С улыбкой пламенной в устах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5248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4633" y="5445224"/>
            <a:ext cx="4536504" cy="696971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В.Васнецов</a:t>
            </a:r>
            <a:r>
              <a:rPr lang="ru-RU" sz="2800" dirty="0" smtClean="0"/>
              <a:t> «</a:t>
            </a:r>
            <a:r>
              <a:rPr lang="ru-RU" sz="2800" dirty="0" err="1" smtClean="0"/>
              <a:t>Витяза</a:t>
            </a:r>
            <a:r>
              <a:rPr lang="ru-RU" sz="2800" dirty="0" smtClean="0"/>
              <a:t> на распутье»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8224" y="4365104"/>
            <a:ext cx="2192288" cy="1489720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Сожгу, сожгу я все стихи,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Кому нужны мои грехи,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Судьбы моей детали?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Навеки кану в тишину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 не открою никому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Я все мои печали.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1068" y="692696"/>
            <a:ext cx="77199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Лев Николаевич Толстой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905506"/>
            <a:ext cx="39604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Сожгу,сожгу</a:t>
            </a:r>
            <a:r>
              <a:rPr lang="ru-RU" sz="2400" b="1" dirty="0" smtClean="0"/>
              <a:t> я все стихи</a:t>
            </a:r>
          </a:p>
          <a:p>
            <a:endParaRPr lang="ru-RU" sz="2400" dirty="0" smtClean="0"/>
          </a:p>
          <a:p>
            <a:r>
              <a:rPr lang="ru-RU" sz="2400" b="1" dirty="0" smtClean="0"/>
              <a:t>Сожгу</a:t>
            </a:r>
            <a:r>
              <a:rPr lang="ru-RU" sz="2400" b="1" dirty="0"/>
              <a:t>, сожгу я все стихи,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Кому нужны мои грехи,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Судьбы моей детали?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Навеки кану в тишину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И не открою никому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Я все мои печали.</a:t>
            </a:r>
            <a:endParaRPr lang="ru-RU" sz="24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985" y="2276872"/>
            <a:ext cx="4025800" cy="281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2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4437112"/>
            <a:ext cx="4680520" cy="10081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Айвазовский « Девятый вал»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47712" y="1600200"/>
            <a:ext cx="48087" cy="5104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72816"/>
            <a:ext cx="4111027" cy="2813695"/>
          </a:xfrm>
        </p:spPr>
      </p:pic>
      <p:sp>
        <p:nvSpPr>
          <p:cNvPr id="6" name="Прямоугольник 5"/>
          <p:cNvSpPr/>
          <p:nvPr/>
        </p:nvSpPr>
        <p:spPr>
          <a:xfrm>
            <a:off x="1619672" y="476672"/>
            <a:ext cx="5316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Максим Горький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81" y="1400002"/>
            <a:ext cx="56703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Прощай!</a:t>
            </a:r>
          </a:p>
          <a:p>
            <a:r>
              <a:rPr lang="ru-RU" sz="2400" b="1" dirty="0" smtClean="0"/>
              <a:t>Прощай</a:t>
            </a:r>
            <a:r>
              <a:rPr lang="ru-RU" sz="2400" b="1" dirty="0"/>
              <a:t>! Душа - тоской полна.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Я вновь, как прежде, одинок,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И снова жизнь моя темна,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Прощай, мой ясный огонек!.. 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716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4653136"/>
            <a:ext cx="3456384" cy="71095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Г.Г. Мясоедов «Косцы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427178"/>
            <a:ext cx="3735376" cy="3361838"/>
          </a:xfrm>
        </p:spPr>
      </p:pic>
      <p:sp>
        <p:nvSpPr>
          <p:cNvPr id="6" name="Прямоугольник 5"/>
          <p:cNvSpPr/>
          <p:nvPr/>
        </p:nvSpPr>
        <p:spPr>
          <a:xfrm>
            <a:off x="683059" y="404664"/>
            <a:ext cx="77778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Николай Васильевич 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Гоголь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91683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/>
              <a:t>Новоселье</a:t>
            </a:r>
          </a:p>
          <a:p>
            <a:r>
              <a:rPr lang="ru-RU" sz="2400" b="1" dirty="0" smtClean="0"/>
              <a:t>«</a:t>
            </a:r>
            <a:r>
              <a:rPr lang="ru-RU" sz="2400" b="1" dirty="0" err="1"/>
              <a:t>Невесел</a:t>
            </a:r>
            <a:r>
              <a:rPr lang="ru-RU" sz="2400" b="1" dirty="0"/>
              <a:t> ты! » — «Я весел был, —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Так говорю друзьям веселья, —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Но радость жизни разлюбил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И грусть зазвал на новоселье</a:t>
            </a:r>
            <a:r>
              <a:rPr lang="ru-RU" sz="2400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7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5661248"/>
            <a:ext cx="3538736" cy="792088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Суриков «Утро стрелецкой казни»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148681"/>
            <a:ext cx="3810000" cy="3429000"/>
          </a:xfrm>
        </p:spPr>
      </p:pic>
      <p:sp>
        <p:nvSpPr>
          <p:cNvPr id="6" name="Прямоугольник 5"/>
          <p:cNvSpPr/>
          <p:nvPr/>
        </p:nvSpPr>
        <p:spPr>
          <a:xfrm>
            <a:off x="971600" y="404664"/>
            <a:ext cx="67970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Иван Сергеевич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Тургеньев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628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/>
              <a:t>Разлука</a:t>
            </a:r>
          </a:p>
          <a:p>
            <a:r>
              <a:rPr lang="ru-RU" sz="2800" b="1" dirty="0" smtClean="0"/>
              <a:t>О </a:t>
            </a:r>
            <a:r>
              <a:rPr lang="ru-RU" sz="2800" b="1" dirty="0"/>
              <a:t>разлука, разлука!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Как ты сердцу горька.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Терзает его скука,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err="1"/>
              <a:t>Сожигает</a:t>
            </a:r>
            <a:r>
              <a:rPr lang="ru-RU" sz="2800" b="1" dirty="0"/>
              <a:t> тоска!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89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7483" y="2967335"/>
            <a:ext cx="7749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просмотр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394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150</Words>
  <Application>Microsoft Office PowerPoint</Application>
  <PresentationFormat>Экран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И.Левитан «Золотая осень»</vt:lpstr>
      <vt:lpstr>И.И.Шишкин «Утро в сосновом лесу»</vt:lpstr>
      <vt:lpstr>В.Васнецов «Витяза на распутье»</vt:lpstr>
      <vt:lpstr>Айвазовский « Девятый вал»</vt:lpstr>
      <vt:lpstr>Г.Г. Мясоедов «Косцы»</vt:lpstr>
      <vt:lpstr>Суриков «Утро стрелецкой казни»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5</cp:revision>
  <dcterms:created xsi:type="dcterms:W3CDTF">2017-02-13T14:30:51Z</dcterms:created>
  <dcterms:modified xsi:type="dcterms:W3CDTF">2017-02-13T15:23:52Z</dcterms:modified>
</cp:coreProperties>
</file>