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7" autoAdjust="0"/>
  </p:normalViewPr>
  <p:slideViewPr>
    <p:cSldViewPr>
      <p:cViewPr varScale="1">
        <p:scale>
          <a:sx n="89" d="100"/>
          <a:sy n="8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1714488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Презентация по  теме: </a:t>
            </a:r>
          </a:p>
          <a:p>
            <a:r>
              <a:rPr lang="ru-RU" sz="3200" dirty="0" smtClean="0"/>
              <a:t>    «Стихи о природе»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4143380"/>
            <a:ext cx="37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ученик 8б класса</a:t>
            </a:r>
          </a:p>
          <a:p>
            <a:r>
              <a:rPr lang="ru-RU" dirty="0" smtClean="0"/>
              <a:t>Лебедев </a:t>
            </a:r>
            <a:r>
              <a:rPr lang="ru-RU" dirty="0" smtClean="0"/>
              <a:t>Д</a:t>
            </a:r>
            <a:r>
              <a:rPr lang="ru-RU" dirty="0" smtClean="0"/>
              <a:t>анил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Белый снег, пушистый</a:t>
            </a:r>
            <a:br>
              <a:rPr lang="ru-RU" sz="2000" dirty="0" smtClean="0"/>
            </a:br>
            <a:r>
              <a:rPr lang="ru-RU" sz="2000" dirty="0" smtClean="0"/>
              <a:t>В воздухе кружится</a:t>
            </a:r>
            <a:br>
              <a:rPr lang="ru-RU" sz="2000" dirty="0" smtClean="0"/>
            </a:br>
            <a:r>
              <a:rPr lang="ru-RU" sz="2000" dirty="0" smtClean="0"/>
              <a:t>И на землю тихо</a:t>
            </a:r>
            <a:br>
              <a:rPr lang="ru-RU" sz="2000" dirty="0" smtClean="0"/>
            </a:br>
            <a:r>
              <a:rPr lang="ru-RU" sz="2000" dirty="0" smtClean="0"/>
              <a:t>Падает, ложится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И под утро снегом</a:t>
            </a:r>
            <a:br>
              <a:rPr lang="ru-RU" sz="2000" dirty="0" smtClean="0"/>
            </a:br>
            <a:r>
              <a:rPr lang="ru-RU" sz="2000" dirty="0" smtClean="0"/>
              <a:t>Поле забелело,</a:t>
            </a:r>
            <a:br>
              <a:rPr lang="ru-RU" sz="2000" dirty="0" smtClean="0"/>
            </a:br>
            <a:r>
              <a:rPr lang="ru-RU" sz="2000" dirty="0" smtClean="0"/>
              <a:t>Точно пеленою</a:t>
            </a:r>
            <a:br>
              <a:rPr lang="ru-RU" sz="2000" dirty="0" smtClean="0"/>
            </a:br>
            <a:r>
              <a:rPr lang="ru-RU" sz="2000" dirty="0" smtClean="0"/>
              <a:t>Всё его одело.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511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Иван Суриков</a:t>
            </a:r>
            <a:endParaRPr lang="ru-RU" b="1" dirty="0"/>
          </a:p>
        </p:txBody>
      </p:sp>
      <p:pic>
        <p:nvPicPr>
          <p:cNvPr id="5122" name="Picture 2" descr="https://cs2.livemaster.ru/storage/83/7c/f2c226d7629931181c42cb0341gm--kartiny-panno-kartina-maslom-zima-priroda-z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53578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657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Еще светло перед окном,</a:t>
            </a:r>
            <a:br>
              <a:rPr lang="ru-RU" sz="2000" dirty="0" smtClean="0"/>
            </a:br>
            <a:r>
              <a:rPr lang="ru-RU" sz="2000" dirty="0" smtClean="0"/>
              <a:t>В разрывы </a:t>
            </a:r>
            <a:r>
              <a:rPr lang="ru-RU" sz="2000" dirty="0" err="1" smtClean="0"/>
              <a:t>облак</a:t>
            </a:r>
            <a:r>
              <a:rPr lang="ru-RU" sz="2000" dirty="0" smtClean="0"/>
              <a:t> солнце блещет,</a:t>
            </a:r>
            <a:br>
              <a:rPr lang="ru-RU" sz="2000" dirty="0" smtClean="0"/>
            </a:br>
            <a:r>
              <a:rPr lang="ru-RU" sz="2000" dirty="0" smtClean="0"/>
              <a:t>И воробей своим крылом,</a:t>
            </a:r>
            <a:br>
              <a:rPr lang="ru-RU" sz="2000" dirty="0" smtClean="0"/>
            </a:br>
            <a:r>
              <a:rPr lang="ru-RU" sz="2000" dirty="0" smtClean="0"/>
              <a:t>В песке </a:t>
            </a:r>
            <a:r>
              <a:rPr lang="ru-RU" sz="2000" dirty="0" err="1" smtClean="0"/>
              <a:t>купаяся</a:t>
            </a:r>
            <a:r>
              <a:rPr lang="ru-RU" sz="2000" dirty="0" smtClean="0"/>
              <a:t>, трепещет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А уж от неба до земли,</a:t>
            </a:r>
            <a:br>
              <a:rPr lang="ru-RU" sz="2000" dirty="0" smtClean="0"/>
            </a:br>
            <a:r>
              <a:rPr lang="ru-RU" sz="2000" dirty="0" smtClean="0"/>
              <a:t>Качаясь, движется завеса,</a:t>
            </a:r>
            <a:br>
              <a:rPr lang="ru-RU" sz="2000" dirty="0" smtClean="0"/>
            </a:br>
            <a:r>
              <a:rPr lang="ru-RU" sz="2000" dirty="0" smtClean="0"/>
              <a:t>И будто в золотой пыли</a:t>
            </a:r>
            <a:br>
              <a:rPr lang="ru-RU" sz="2000" dirty="0" smtClean="0"/>
            </a:br>
            <a:r>
              <a:rPr lang="ru-RU" sz="2000" dirty="0" smtClean="0"/>
              <a:t>Стоит за ней опушка леса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1" y="642918"/>
            <a:ext cx="527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Афанасий Фет</a:t>
            </a:r>
            <a:endParaRPr lang="ru-RU" b="1" dirty="0"/>
          </a:p>
        </p:txBody>
      </p:sp>
      <p:pic>
        <p:nvPicPr>
          <p:cNvPr id="4098" name="Picture 2" descr="http://data9.gallery.ru/albums/gallery/47477-b1958-22278313-m750x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85992"/>
            <a:ext cx="504276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657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час безмолвного заката</a:t>
            </a:r>
            <a:br>
              <a:rPr lang="ru-RU" sz="2000" dirty="0" smtClean="0"/>
            </a:br>
            <a:r>
              <a:rPr lang="ru-RU" sz="2000" dirty="0" smtClean="0"/>
              <a:t>Об ушедших </a:t>
            </a:r>
            <a:r>
              <a:rPr lang="ru-RU" sz="2000" dirty="0" smtClean="0"/>
              <a:t>вспомни </a:t>
            </a:r>
            <a:r>
              <a:rPr lang="ru-RU" sz="2000" dirty="0" smtClean="0"/>
              <a:t>ты,—</a:t>
            </a:r>
            <a:br>
              <a:rPr lang="ru-RU" sz="2000" dirty="0" smtClean="0"/>
            </a:br>
            <a:r>
              <a:rPr lang="ru-RU" sz="2000" dirty="0" smtClean="0"/>
              <a:t>Не погибло без возврата,</a:t>
            </a:r>
            <a:br>
              <a:rPr lang="ru-RU" sz="2000" dirty="0" smtClean="0"/>
            </a:br>
            <a:r>
              <a:rPr lang="ru-RU" sz="2000" dirty="0" smtClean="0"/>
              <a:t>Что с любовью пережито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Пусть синеющим туманом</a:t>
            </a:r>
            <a:br>
              <a:rPr lang="ru-RU" sz="2000" dirty="0" smtClean="0"/>
            </a:br>
            <a:r>
              <a:rPr lang="ru-RU" sz="2000" dirty="0" smtClean="0"/>
              <a:t>Ночь на землю наступает —</a:t>
            </a:r>
            <a:br>
              <a:rPr lang="ru-RU" sz="2000" dirty="0" smtClean="0"/>
            </a:br>
            <a:r>
              <a:rPr lang="ru-RU" sz="2000" dirty="0" smtClean="0"/>
              <a:t>Не страшна ночная тьма нам:</a:t>
            </a:r>
            <a:br>
              <a:rPr lang="ru-RU" sz="2000" dirty="0" smtClean="0"/>
            </a:br>
            <a:r>
              <a:rPr lang="ru-RU" sz="2000" dirty="0" smtClean="0"/>
              <a:t>Сердце день грядущий знает.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562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Владимир Соловьев</a:t>
            </a:r>
            <a:endParaRPr lang="ru-RU" b="1" dirty="0"/>
          </a:p>
        </p:txBody>
      </p:sp>
      <p:pic>
        <p:nvPicPr>
          <p:cNvPr id="3076" name="Picture 4" descr="https://gregcartmell.com/wp-content/uploads/2015/05/Sunset-Colors-Painting-Th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28868"/>
            <a:ext cx="504583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Еще и марта нет, а снег</a:t>
            </a:r>
            <a:br>
              <a:rPr lang="ru-RU" sz="2000" dirty="0" smtClean="0"/>
            </a:br>
            <a:r>
              <a:rPr lang="ru-RU" sz="2000" dirty="0" smtClean="0"/>
              <a:t>Уж тает, обнажая землю.</a:t>
            </a:r>
            <a:br>
              <a:rPr lang="ru-RU" sz="2000" dirty="0" smtClean="0"/>
            </a:br>
            <a:r>
              <a:rPr lang="ru-RU" sz="2000" dirty="0" smtClean="0"/>
              <a:t>Я вешних вод веселый бег</a:t>
            </a:r>
            <a:br>
              <a:rPr lang="ru-RU" sz="2000" dirty="0" smtClean="0"/>
            </a:br>
            <a:r>
              <a:rPr lang="ru-RU" sz="2000" dirty="0" smtClean="0"/>
              <a:t>Опять, обрадованный, внемлю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Струи взломали хрупкий лед,</a:t>
            </a:r>
            <a:br>
              <a:rPr lang="ru-RU" sz="2000" dirty="0" smtClean="0"/>
            </a:br>
            <a:r>
              <a:rPr lang="ru-RU" sz="2000" dirty="0" smtClean="0"/>
              <a:t>Грачи обратно прилетели…</a:t>
            </a:r>
            <a:br>
              <a:rPr lang="ru-RU" sz="2000" dirty="0" smtClean="0"/>
            </a:br>
            <a:r>
              <a:rPr lang="ru-RU" sz="2000" dirty="0" smtClean="0"/>
              <a:t>Пройдет еще две-три недели —</a:t>
            </a:r>
            <a:br>
              <a:rPr lang="ru-RU" sz="2000" dirty="0" smtClean="0"/>
            </a:br>
            <a:r>
              <a:rPr lang="ru-RU" sz="2000" dirty="0" smtClean="0"/>
              <a:t>И мир воскреснет, зацветет.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563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Константин Романов</a:t>
            </a:r>
            <a:endParaRPr lang="ru-RU" b="1" dirty="0"/>
          </a:p>
        </p:txBody>
      </p:sp>
      <p:pic>
        <p:nvPicPr>
          <p:cNvPr id="2050" name="Picture 2" descr="https://holstshop.com/media/large/Carl-William-Peters/117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643182"/>
            <a:ext cx="4857784" cy="389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642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 солнце зимнее прекрасно,</a:t>
            </a:r>
            <a:br>
              <a:rPr lang="ru-RU" sz="2000" dirty="0" smtClean="0"/>
            </a:br>
            <a:r>
              <a:rPr lang="ru-RU" sz="2000" dirty="0" smtClean="0"/>
              <a:t>Когда, бродя меж серых туч,</a:t>
            </a:r>
            <a:br>
              <a:rPr lang="ru-RU" sz="2000" dirty="0" smtClean="0"/>
            </a:br>
            <a:r>
              <a:rPr lang="ru-RU" sz="2000" dirty="0" smtClean="0"/>
              <a:t>На белые снега напрасно</a:t>
            </a:r>
            <a:br>
              <a:rPr lang="ru-RU" sz="2000" dirty="0" smtClean="0"/>
            </a:br>
            <a:r>
              <a:rPr lang="ru-RU" sz="2000" dirty="0" smtClean="0"/>
              <a:t>Оно кидает слабый луч</a:t>
            </a:r>
            <a:r>
              <a:rPr lang="ru-RU" sz="2000" dirty="0" smtClean="0"/>
              <a:t>!</a:t>
            </a:r>
          </a:p>
          <a:p>
            <a:endParaRPr lang="ru-RU" sz="2000" dirty="0" smtClean="0"/>
          </a:p>
          <a:p>
            <a:r>
              <a:rPr lang="ru-RU" sz="2000" dirty="0" smtClean="0"/>
              <a:t>Так, точно дева молодая,</a:t>
            </a:r>
            <a:br>
              <a:rPr lang="ru-RU" sz="2000" dirty="0" smtClean="0"/>
            </a:br>
            <a:r>
              <a:rPr lang="ru-RU" sz="2000" dirty="0" smtClean="0"/>
              <a:t>Твой образ предо мной блестит;</a:t>
            </a:r>
            <a:br>
              <a:rPr lang="ru-RU" sz="2000" dirty="0" smtClean="0"/>
            </a:br>
            <a:r>
              <a:rPr lang="ru-RU" sz="2000" dirty="0" smtClean="0"/>
              <a:t>Но взор твой, счастье обещая,</a:t>
            </a:r>
            <a:br>
              <a:rPr lang="ru-RU" sz="2000" dirty="0" smtClean="0"/>
            </a:br>
            <a:r>
              <a:rPr lang="ru-RU" sz="2000" dirty="0" smtClean="0"/>
              <a:t>Мою ли душу оживит?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54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Михаил Лермонтов</a:t>
            </a:r>
            <a:endParaRPr lang="ru-RU" b="1" dirty="0"/>
          </a:p>
        </p:txBody>
      </p:sp>
      <p:pic>
        <p:nvPicPr>
          <p:cNvPr id="1026" name="Picture 2" descr="http://s.picture-russia.ru/wpic/l/5/3/530019f191b1c80b25b2906f0a76ad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428868"/>
            <a:ext cx="471490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0030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</TotalTime>
  <Words>55</Words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2017-02-12T20:45:50Z</dcterms:created>
  <dcterms:modified xsi:type="dcterms:W3CDTF">2017-02-12T22:01:34Z</dcterms:modified>
</cp:coreProperties>
</file>