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643866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dirty="0" smtClean="0"/>
              <a:t>«стихи о природе с картинами художников»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Выполнил:</a:t>
            </a:r>
          </a:p>
          <a:p>
            <a:r>
              <a:rPr lang="ru-RU" dirty="0" smtClean="0"/>
              <a:t>Лебедев Никита</a:t>
            </a:r>
          </a:p>
          <a:p>
            <a:r>
              <a:rPr lang="ru-RU" dirty="0" smtClean="0"/>
              <a:t>8 «Б»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42844" y="357166"/>
            <a:ext cx="8089750" cy="201969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Небес. В снегу тропинка ляжет</a:t>
            </a:r>
          </a:p>
          <a:p>
            <a:pPr algn="l"/>
            <a:r>
              <a:rPr lang="ru-RU" sz="2000" dirty="0" smtClean="0"/>
              <a:t>Промеж стволов наперерез,</a:t>
            </a:r>
          </a:p>
          <a:p>
            <a:pPr algn="l"/>
            <a:r>
              <a:rPr lang="ru-RU" sz="2000" dirty="0" smtClean="0"/>
              <a:t>Как будто путь домой укажет</a:t>
            </a:r>
          </a:p>
          <a:p>
            <a:pPr algn="l"/>
            <a:r>
              <a:rPr lang="ru-RU" sz="2000" dirty="0" smtClean="0"/>
              <a:t>Тебе чудесный зимний лес.</a:t>
            </a:r>
          </a:p>
          <a:p>
            <a:pPr algn="l"/>
            <a:r>
              <a:rPr lang="ru-RU" sz="2000" dirty="0" smtClean="0"/>
              <a:t>(И.Есаулков)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3571876"/>
            <a:ext cx="3446280" cy="9286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Иван </a:t>
            </a:r>
            <a:r>
              <a:rPr lang="ru-RU" dirty="0" smtClean="0"/>
              <a:t>Ш</a:t>
            </a:r>
            <a:r>
              <a:rPr lang="ru-RU" dirty="0" smtClean="0"/>
              <a:t>ишкин. Зима в лесу.</a:t>
            </a:r>
            <a:endParaRPr lang="ru-RU" dirty="0"/>
          </a:p>
        </p:txBody>
      </p:sp>
      <p:pic>
        <p:nvPicPr>
          <p:cNvPr id="1028" name="Picture 4" descr="И. Шишкин. Зима в лесу. Иней. Описание картины в стихах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5082" r="5082"/>
          <a:stretch>
            <a:fillRect/>
          </a:stretch>
        </p:blipFill>
        <p:spPr bwMode="auto">
          <a:xfrm>
            <a:off x="4857752" y="1000108"/>
            <a:ext cx="2857500" cy="4143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14282" y="714356"/>
            <a:ext cx="7162800" cy="228601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Прошла неделя непогоды-</a:t>
            </a:r>
          </a:p>
          <a:p>
            <a:pPr algn="l"/>
            <a:r>
              <a:rPr lang="ru-RU" sz="2400" dirty="0" smtClean="0"/>
              <a:t>И нет ветров и снежных бурь,</a:t>
            </a:r>
          </a:p>
          <a:p>
            <a:pPr algn="l"/>
            <a:r>
              <a:rPr lang="ru-RU" sz="2400" dirty="0" smtClean="0"/>
              <a:t>И снова радостна природа:</a:t>
            </a:r>
          </a:p>
          <a:p>
            <a:pPr algn="l"/>
            <a:r>
              <a:rPr lang="ru-RU" sz="2400" dirty="0" smtClean="0"/>
              <a:t>Играет на снегах лазурь.</a:t>
            </a:r>
          </a:p>
          <a:p>
            <a:pPr algn="l"/>
            <a:r>
              <a:rPr lang="ru-RU" sz="2400" dirty="0" smtClean="0"/>
              <a:t>(И.Есаулков)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256"/>
            <a:ext cx="4271962" cy="5626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Игорь Грабарь.</a:t>
            </a:r>
            <a:br>
              <a:rPr lang="ru-RU" dirty="0" smtClean="0"/>
            </a:br>
            <a:r>
              <a:rPr lang="ru-RU" dirty="0" smtClean="0"/>
              <a:t>Февральская лазурь.</a:t>
            </a:r>
            <a:endParaRPr lang="ru-RU" dirty="0"/>
          </a:p>
        </p:txBody>
      </p:sp>
      <p:pic>
        <p:nvPicPr>
          <p:cNvPr id="15362" name="Picture 2" descr="Игорь Грабарь. Февральская лазурь. Описание картины в стих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714356"/>
            <a:ext cx="2647950" cy="4543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57158" y="642918"/>
            <a:ext cx="6429420" cy="214314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День переломен. На закате</a:t>
            </a:r>
          </a:p>
          <a:p>
            <a:pPr algn="l"/>
            <a:r>
              <a:rPr lang="ru-RU" sz="2400" dirty="0" smtClean="0"/>
              <a:t>Искрится снежное село.</a:t>
            </a:r>
          </a:p>
          <a:p>
            <a:pPr algn="l"/>
            <a:r>
              <a:rPr lang="ru-RU" sz="2400" dirty="0" smtClean="0"/>
              <a:t>Лошадки сено к дому катят,</a:t>
            </a:r>
          </a:p>
          <a:p>
            <a:pPr algn="l"/>
            <a:r>
              <a:rPr lang="ru-RU" sz="2400" dirty="0" smtClean="0"/>
              <a:t>А дом по крышу замело.</a:t>
            </a:r>
          </a:p>
          <a:p>
            <a:pPr algn="l"/>
            <a:r>
              <a:rPr lang="ru-RU" sz="2400" dirty="0" smtClean="0"/>
              <a:t>(А. Арканина)</a:t>
            </a:r>
          </a:p>
          <a:p>
            <a:pPr algn="l"/>
            <a:endParaRPr lang="ru-RU" sz="2400" dirty="0" smtClean="0"/>
          </a:p>
          <a:p>
            <a:pPr algn="l"/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3857628"/>
            <a:ext cx="3843334" cy="114300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Николай Крымов.</a:t>
            </a:r>
            <a:br>
              <a:rPr lang="ru-RU" dirty="0" smtClean="0"/>
            </a:br>
            <a:r>
              <a:rPr lang="ru-RU" dirty="0" smtClean="0"/>
              <a:t>Зимний вечер.</a:t>
            </a:r>
            <a:endParaRPr lang="ru-RU" dirty="0"/>
          </a:p>
        </p:txBody>
      </p:sp>
      <p:pic>
        <p:nvPicPr>
          <p:cNvPr id="16386" name="Picture 2" descr="Н. Крымов. Зимний вечер. Описание картины в стих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786058"/>
            <a:ext cx="4733925" cy="2971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357158" y="714356"/>
            <a:ext cx="7162800" cy="192882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Мороз и солнце; день чудесный!</a:t>
            </a:r>
            <a:br>
              <a:rPr lang="ru-RU" sz="2400" dirty="0" smtClean="0"/>
            </a:br>
            <a:r>
              <a:rPr lang="ru-RU" sz="2400" dirty="0" smtClean="0"/>
              <a:t>Еще ты дремлешь, друг прелестный —</a:t>
            </a:r>
            <a:br>
              <a:rPr lang="ru-RU" sz="2400" dirty="0" smtClean="0"/>
            </a:br>
            <a:r>
              <a:rPr lang="ru-RU" sz="2400" dirty="0" smtClean="0"/>
              <a:t>Пора, красавица, проснись:</a:t>
            </a:r>
            <a:br>
              <a:rPr lang="ru-RU" sz="2400" dirty="0" smtClean="0"/>
            </a:br>
            <a:r>
              <a:rPr lang="ru-RU" sz="2400" dirty="0" smtClean="0"/>
              <a:t>Открой сомкнуты негой взоры</a:t>
            </a:r>
            <a:br>
              <a:rPr lang="ru-RU" sz="2400" dirty="0" smtClean="0"/>
            </a:br>
            <a:r>
              <a:rPr lang="ru-RU" sz="2400" dirty="0" smtClean="0"/>
              <a:t>Навстречу северной Авроры,</a:t>
            </a:r>
            <a:br>
              <a:rPr lang="ru-RU" sz="2400" dirty="0" smtClean="0"/>
            </a:br>
            <a:r>
              <a:rPr lang="ru-RU" sz="2400" dirty="0" smtClean="0"/>
              <a:t>Звездою севера явись</a:t>
            </a:r>
            <a:r>
              <a:rPr lang="ru-RU" sz="2400" dirty="0" smtClean="0"/>
              <a:t>!</a:t>
            </a:r>
          </a:p>
          <a:p>
            <a:pPr algn="l"/>
            <a:r>
              <a:rPr lang="ru-RU" sz="2400" dirty="0" smtClean="0"/>
              <a:t>(А.С.Пушкин)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4286256"/>
            <a:ext cx="4557714" cy="1205614"/>
          </a:xfrm>
        </p:spPr>
        <p:txBody>
          <a:bodyPr/>
          <a:lstStyle/>
          <a:p>
            <a:pPr algn="l"/>
            <a:r>
              <a:rPr lang="ru-RU" dirty="0" smtClean="0"/>
              <a:t>Б.В.Щербаков.</a:t>
            </a:r>
            <a:br>
              <a:rPr lang="ru-RU" dirty="0" smtClean="0"/>
            </a:br>
            <a:r>
              <a:rPr lang="ru-RU" dirty="0" smtClean="0"/>
              <a:t>Зимнее утро.</a:t>
            </a:r>
            <a:endParaRPr lang="ru-RU" dirty="0"/>
          </a:p>
        </p:txBody>
      </p:sp>
      <p:pic>
        <p:nvPicPr>
          <p:cNvPr id="17410" name="Picture 2" descr="https://im1-tub-ru.yandex.net/i?id=979c80055dc8a3f45792b694bfb40993&amp;n=33&amp;h=215&amp;w=3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2786058"/>
            <a:ext cx="4395797" cy="2833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285720" y="928670"/>
            <a:ext cx="5929354" cy="2071702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Зимним холодом пахнуло</a:t>
            </a:r>
            <a:br>
              <a:rPr lang="ru-RU" sz="2400" dirty="0" smtClean="0"/>
            </a:br>
            <a:r>
              <a:rPr lang="ru-RU" sz="2400" dirty="0" smtClean="0"/>
              <a:t>На поля и на леса.</a:t>
            </a:r>
            <a:br>
              <a:rPr lang="ru-RU" sz="2400" dirty="0" smtClean="0"/>
            </a:br>
            <a:r>
              <a:rPr lang="ru-RU" sz="2400" dirty="0" smtClean="0"/>
              <a:t>Ярким пурпуром зажглися</a:t>
            </a:r>
            <a:br>
              <a:rPr lang="ru-RU" sz="2400" dirty="0" smtClean="0"/>
            </a:br>
            <a:r>
              <a:rPr lang="ru-RU" sz="2400" dirty="0" smtClean="0"/>
              <a:t>Пред закатом небеса</a:t>
            </a:r>
            <a:r>
              <a:rPr lang="ru-RU" sz="2400" dirty="0" smtClean="0"/>
              <a:t>.</a:t>
            </a:r>
          </a:p>
          <a:p>
            <a:pPr algn="l"/>
            <a:r>
              <a:rPr lang="ru-RU" sz="2400" dirty="0" smtClean="0"/>
              <a:t>(Иван Бунин. Первый снег)</a:t>
            </a:r>
            <a:endParaRPr lang="ru-RU" sz="2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5000636"/>
            <a:ext cx="5643602" cy="1500198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Юлий Клевер.</a:t>
            </a:r>
            <a:br>
              <a:rPr lang="ru-RU" dirty="0" smtClean="0"/>
            </a:br>
            <a:r>
              <a:rPr lang="ru-RU" dirty="0" smtClean="0"/>
              <a:t>Зимний закат в еловом лесу.</a:t>
            </a:r>
            <a:endParaRPr lang="ru-RU" dirty="0"/>
          </a:p>
        </p:txBody>
      </p:sp>
      <p:pic>
        <p:nvPicPr>
          <p:cNvPr id="18434" name="Picture 2" descr="https://im2-tub-ru.yandex.net/i?id=3dbdc5e54fa73e7926b57bf6f8545884&amp;n=33&amp;h=215&amp;w=1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000108"/>
            <a:ext cx="2992420" cy="407196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571472" y="928670"/>
            <a:ext cx="7162800" cy="214314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Так композиция проста</a:t>
            </a:r>
          </a:p>
          <a:p>
            <a:pPr algn="l"/>
            <a:r>
              <a:rPr lang="ru-RU" sz="2400" dirty="0" smtClean="0"/>
              <a:t>У знаменитого холста!</a:t>
            </a:r>
          </a:p>
          <a:p>
            <a:pPr algn="l"/>
            <a:r>
              <a:rPr lang="ru-RU" sz="2400" dirty="0" smtClean="0"/>
              <a:t>Всё перечислю по порядку:</a:t>
            </a:r>
          </a:p>
          <a:p>
            <a:pPr algn="l"/>
            <a:r>
              <a:rPr lang="ru-RU" sz="2400" dirty="0" smtClean="0"/>
              <a:t>По центру видим мы лошадку.</a:t>
            </a:r>
          </a:p>
          <a:p>
            <a:pPr algn="l"/>
            <a:r>
              <a:rPr lang="ru-RU" sz="2400" dirty="0" smtClean="0"/>
              <a:t>(И.Есаулков)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3929066"/>
            <a:ext cx="3571900" cy="1492836"/>
          </a:xfrm>
        </p:spPr>
        <p:txBody>
          <a:bodyPr/>
          <a:lstStyle/>
          <a:p>
            <a:r>
              <a:rPr lang="ru-RU" dirty="0" smtClean="0"/>
              <a:t>К.Коровин.</a:t>
            </a:r>
            <a:br>
              <a:rPr lang="ru-RU" dirty="0" smtClean="0"/>
            </a:br>
            <a:r>
              <a:rPr lang="ru-RU" dirty="0" smtClean="0"/>
              <a:t>Зимой.</a:t>
            </a:r>
            <a:endParaRPr lang="ru-RU" dirty="0"/>
          </a:p>
        </p:txBody>
      </p:sp>
      <p:pic>
        <p:nvPicPr>
          <p:cNvPr id="19458" name="Picture 2" descr="К. Коровин. Зимой. Описание картины в стиха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857496"/>
            <a:ext cx="4417564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136</Words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Презентация на тему: «стихи о природе с картинами художников»</vt:lpstr>
      <vt:lpstr>Иван Шишкин. Зима в лесу.</vt:lpstr>
      <vt:lpstr>Игорь Грабарь. Февральская лазурь.</vt:lpstr>
      <vt:lpstr>Николай Крымов. Зимний вечер.</vt:lpstr>
      <vt:lpstr>Б.В.Щербаков. Зимнее утро.</vt:lpstr>
      <vt:lpstr>Юлий Клевер. Зимний закат в еловом лесу.</vt:lpstr>
      <vt:lpstr>К.Коровин. Зимой.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«стихи о природе с картинами художников»</dc:title>
  <dc:creator>Admin</dc:creator>
  <cp:lastModifiedBy>Admin</cp:lastModifiedBy>
  <cp:revision>9</cp:revision>
  <dcterms:created xsi:type="dcterms:W3CDTF">2017-02-12T18:55:07Z</dcterms:created>
  <dcterms:modified xsi:type="dcterms:W3CDTF">2017-02-12T20:20:42Z</dcterms:modified>
</cp:coreProperties>
</file>